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3" r:id="rId2"/>
    <p:sldId id="285" r:id="rId3"/>
    <p:sldId id="284" r:id="rId4"/>
    <p:sldId id="262" r:id="rId5"/>
    <p:sldId id="268" r:id="rId6"/>
    <p:sldId id="269" r:id="rId7"/>
    <p:sldId id="270" r:id="rId8"/>
    <p:sldId id="271" r:id="rId9"/>
    <p:sldId id="272" r:id="rId10"/>
    <p:sldId id="273" r:id="rId11"/>
    <p:sldId id="275" r:id="rId12"/>
    <p:sldId id="274" r:id="rId13"/>
    <p:sldId id="276" r:id="rId14"/>
    <p:sldId id="277" r:id="rId15"/>
    <p:sldId id="278" r:id="rId16"/>
    <p:sldId id="282" r:id="rId17"/>
    <p:sldId id="280" r:id="rId18"/>
    <p:sldId id="281" r:id="rId19"/>
    <p:sldId id="279" r:id="rId20"/>
    <p:sldId id="283" r:id="rId21"/>
    <p:sldId id="286" r:id="rId22"/>
    <p:sldId id="287" r:id="rId2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kern="1200">
        <a:solidFill>
          <a:schemeClr val="tx1"/>
        </a:solidFill>
        <a:latin typeface="Times New Roman" pitchFamily="18" charset="0"/>
        <a:ea typeface="+mn-ea"/>
        <a:cs typeface="Times New Roman" pitchFamily="18" charset="0"/>
      </a:defRPr>
    </a:lvl5pPr>
    <a:lvl6pPr marL="2286000" algn="l" defTabSz="914400" rtl="0" eaLnBrk="1" latinLnBrk="0" hangingPunct="1">
      <a:defRPr kern="1200">
        <a:solidFill>
          <a:schemeClr val="tx1"/>
        </a:solidFill>
        <a:latin typeface="Times New Roman" pitchFamily="18" charset="0"/>
        <a:ea typeface="+mn-ea"/>
        <a:cs typeface="Times New Roman" pitchFamily="18" charset="0"/>
      </a:defRPr>
    </a:lvl6pPr>
    <a:lvl7pPr marL="2743200" algn="l" defTabSz="914400" rtl="0" eaLnBrk="1" latinLnBrk="0" hangingPunct="1">
      <a:defRPr kern="1200">
        <a:solidFill>
          <a:schemeClr val="tx1"/>
        </a:solidFill>
        <a:latin typeface="Times New Roman" pitchFamily="18" charset="0"/>
        <a:ea typeface="+mn-ea"/>
        <a:cs typeface="Times New Roman" pitchFamily="18" charset="0"/>
      </a:defRPr>
    </a:lvl7pPr>
    <a:lvl8pPr marL="3200400" algn="l" defTabSz="914400" rtl="0" eaLnBrk="1" latinLnBrk="0" hangingPunct="1">
      <a:defRPr kern="1200">
        <a:solidFill>
          <a:schemeClr val="tx1"/>
        </a:solidFill>
        <a:latin typeface="Times New Roman" pitchFamily="18" charset="0"/>
        <a:ea typeface="+mn-ea"/>
        <a:cs typeface="Times New Roman" pitchFamily="18" charset="0"/>
      </a:defRPr>
    </a:lvl8pPr>
    <a:lvl9pPr marL="3657600" algn="l" defTabSz="914400" rtl="0" eaLnBrk="1" latinLnBrk="0" hangingPunct="1">
      <a:defRPr kern="1200">
        <a:solidFill>
          <a:schemeClr val="tx1"/>
        </a:solidFill>
        <a:latin typeface="Times New Roman" pitchFamily="18" charset="0"/>
        <a:ea typeface="+mn-ea"/>
        <a:cs typeface="Times New Roman" pitchFamily="18"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00"/>
    <a:srgbClr val="004200"/>
    <a:srgbClr val="B00000"/>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864"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D82E18-7BEF-46CC-BD5C-D0D0479CD9D3}" type="datetimeFigureOut">
              <a:rPr lang="ru-RU" smtClean="0"/>
              <a:t>28.02.2015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3E13C0-3F53-4BB8-A994-3BC996522596}" type="slidenum">
              <a:rPr lang="ru-RU" smtClean="0"/>
              <a:t>‹#›</a:t>
            </a:fld>
            <a:endParaRPr lang="ru-RU"/>
          </a:p>
        </p:txBody>
      </p:sp>
    </p:spTree>
    <p:extLst>
      <p:ext uri="{BB962C8B-B14F-4D97-AF65-F5344CB8AC3E}">
        <p14:creationId xmlns:p14="http://schemas.microsoft.com/office/powerpoint/2010/main" val="1028204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3E13C0-3F53-4BB8-A994-3BC996522596}" type="slidenum">
              <a:rPr lang="ru-RU" smtClean="0"/>
              <a:t>19</a:t>
            </a:fld>
            <a:endParaRPr lang="ru-RU"/>
          </a:p>
        </p:txBody>
      </p:sp>
    </p:spTree>
    <p:extLst>
      <p:ext uri="{BB962C8B-B14F-4D97-AF65-F5344CB8AC3E}">
        <p14:creationId xmlns:p14="http://schemas.microsoft.com/office/powerpoint/2010/main" val="2256505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D3E13C0-3F53-4BB8-A994-3BC996522596}" type="slidenum">
              <a:rPr lang="ru-RU" smtClean="0"/>
              <a:t>20</a:t>
            </a:fld>
            <a:endParaRPr lang="ru-RU"/>
          </a:p>
        </p:txBody>
      </p:sp>
    </p:spTree>
    <p:extLst>
      <p:ext uri="{BB962C8B-B14F-4D97-AF65-F5344CB8AC3E}">
        <p14:creationId xmlns:p14="http://schemas.microsoft.com/office/powerpoint/2010/main" val="225650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6537FF8-D1B5-443E-865C-230E6FC72728}"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402A911C-7857-4B35-ACFD-56CDF57E8692}"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F9ABCE77-4497-4154-A5C9-F2F31776D309}"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8384173F-AAC7-4C36-B224-7BEF41ADFCA1}"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p>
        </p:txBody>
      </p:sp>
      <p:sp>
        <p:nvSpPr>
          <p:cNvPr id="5" name="Нижний колонтитул 4"/>
          <p:cNvSpPr>
            <a:spLocks noGrp="1"/>
          </p:cNvSpPr>
          <p:nvPr>
            <p:ph type="ftr" sz="quarter" idx="11"/>
          </p:nvPr>
        </p:nvSpPr>
        <p:spPr/>
        <p:txBody>
          <a:bodyPr/>
          <a:lstStyle>
            <a:lvl1pPr>
              <a:defRPr/>
            </a:lvl1pPr>
          </a:lstStyle>
          <a:p>
            <a:endParaRPr lang="ru-RU"/>
          </a:p>
        </p:txBody>
      </p:sp>
      <p:sp>
        <p:nvSpPr>
          <p:cNvPr id="6" name="Номер слайда 5"/>
          <p:cNvSpPr>
            <a:spLocks noGrp="1"/>
          </p:cNvSpPr>
          <p:nvPr>
            <p:ph type="sldNum" sz="quarter" idx="12"/>
          </p:nvPr>
        </p:nvSpPr>
        <p:spPr/>
        <p:txBody>
          <a:bodyPr/>
          <a:lstStyle>
            <a:lvl1pPr>
              <a:defRPr/>
            </a:lvl1pPr>
          </a:lstStyle>
          <a:p>
            <a:fld id="{34B97A62-28AC-42E1-8D33-A9B81BCC9DC6}"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66D854D-D3A0-4E16-8E8F-81D4369B972D}"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p>
        </p:txBody>
      </p:sp>
      <p:sp>
        <p:nvSpPr>
          <p:cNvPr id="8" name="Нижний колонтитул 7"/>
          <p:cNvSpPr>
            <a:spLocks noGrp="1"/>
          </p:cNvSpPr>
          <p:nvPr>
            <p:ph type="ftr" sz="quarter" idx="11"/>
          </p:nvPr>
        </p:nvSpPr>
        <p:spPr/>
        <p:txBody>
          <a:bodyPr/>
          <a:lstStyle>
            <a:lvl1pPr>
              <a:defRPr/>
            </a:lvl1pPr>
          </a:lstStyle>
          <a:p>
            <a:endParaRPr lang="ru-RU"/>
          </a:p>
        </p:txBody>
      </p:sp>
      <p:sp>
        <p:nvSpPr>
          <p:cNvPr id="9" name="Номер слайда 8"/>
          <p:cNvSpPr>
            <a:spLocks noGrp="1"/>
          </p:cNvSpPr>
          <p:nvPr>
            <p:ph type="sldNum" sz="quarter" idx="12"/>
          </p:nvPr>
        </p:nvSpPr>
        <p:spPr/>
        <p:txBody>
          <a:bodyPr/>
          <a:lstStyle>
            <a:lvl1pPr>
              <a:defRPr/>
            </a:lvl1pPr>
          </a:lstStyle>
          <a:p>
            <a:fld id="{9DFE465A-7839-4CCA-9D46-3FEDB332884E}"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p>
        </p:txBody>
      </p:sp>
      <p:sp>
        <p:nvSpPr>
          <p:cNvPr id="4" name="Нижний колонтитул 3"/>
          <p:cNvSpPr>
            <a:spLocks noGrp="1"/>
          </p:cNvSpPr>
          <p:nvPr>
            <p:ph type="ftr" sz="quarter" idx="11"/>
          </p:nvPr>
        </p:nvSpPr>
        <p:spPr/>
        <p:txBody>
          <a:bodyPr/>
          <a:lstStyle>
            <a:lvl1pPr>
              <a:defRPr/>
            </a:lvl1pPr>
          </a:lstStyle>
          <a:p>
            <a:endParaRPr lang="ru-RU"/>
          </a:p>
        </p:txBody>
      </p:sp>
      <p:sp>
        <p:nvSpPr>
          <p:cNvPr id="5" name="Номер слайда 4"/>
          <p:cNvSpPr>
            <a:spLocks noGrp="1"/>
          </p:cNvSpPr>
          <p:nvPr>
            <p:ph type="sldNum" sz="quarter" idx="12"/>
          </p:nvPr>
        </p:nvSpPr>
        <p:spPr/>
        <p:txBody>
          <a:bodyPr/>
          <a:lstStyle>
            <a:lvl1pPr>
              <a:defRPr/>
            </a:lvl1pPr>
          </a:lstStyle>
          <a:p>
            <a:fld id="{C967F05A-981C-4649-9EE5-BAD9B7E9312B}"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p>
        </p:txBody>
      </p:sp>
      <p:sp>
        <p:nvSpPr>
          <p:cNvPr id="3" name="Нижний колонтитул 2"/>
          <p:cNvSpPr>
            <a:spLocks noGrp="1"/>
          </p:cNvSpPr>
          <p:nvPr>
            <p:ph type="ftr" sz="quarter" idx="11"/>
          </p:nvPr>
        </p:nvSpPr>
        <p:spPr/>
        <p:txBody>
          <a:bodyPr/>
          <a:lstStyle>
            <a:lvl1pPr>
              <a:defRPr/>
            </a:lvl1pPr>
          </a:lstStyle>
          <a:p>
            <a:endParaRPr lang="ru-RU"/>
          </a:p>
        </p:txBody>
      </p:sp>
      <p:sp>
        <p:nvSpPr>
          <p:cNvPr id="4" name="Номер слайда 3"/>
          <p:cNvSpPr>
            <a:spLocks noGrp="1"/>
          </p:cNvSpPr>
          <p:nvPr>
            <p:ph type="sldNum" sz="quarter" idx="12"/>
          </p:nvPr>
        </p:nvSpPr>
        <p:spPr/>
        <p:txBody>
          <a:bodyPr/>
          <a:lstStyle>
            <a:lvl1pPr>
              <a:defRPr/>
            </a:lvl1pPr>
          </a:lstStyle>
          <a:p>
            <a:fld id="{52F3CCDD-8439-49DC-B82D-CA1D484F34CA}"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599B1B8D-D7D4-432C-9BC7-7D932517143D}"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p>
        </p:txBody>
      </p:sp>
      <p:sp>
        <p:nvSpPr>
          <p:cNvPr id="6" name="Нижний колонтитул 5"/>
          <p:cNvSpPr>
            <a:spLocks noGrp="1"/>
          </p:cNvSpPr>
          <p:nvPr>
            <p:ph type="ftr" sz="quarter" idx="11"/>
          </p:nvPr>
        </p:nvSpPr>
        <p:spPr/>
        <p:txBody>
          <a:bodyPr/>
          <a:lstStyle>
            <a:lvl1pPr>
              <a:defRPr/>
            </a:lvl1pPr>
          </a:lstStyle>
          <a:p>
            <a:endParaRPr lang="ru-RU"/>
          </a:p>
        </p:txBody>
      </p:sp>
      <p:sp>
        <p:nvSpPr>
          <p:cNvPr id="7" name="Номер слайда 6"/>
          <p:cNvSpPr>
            <a:spLocks noGrp="1"/>
          </p:cNvSpPr>
          <p:nvPr>
            <p:ph type="sldNum" sz="quarter" idx="12"/>
          </p:nvPr>
        </p:nvSpPr>
        <p:spPr/>
        <p:txBody>
          <a:bodyPr/>
          <a:lstStyle>
            <a:lvl1pPr>
              <a:defRPr/>
            </a:lvl1pPr>
          </a:lstStyle>
          <a:p>
            <a:fld id="{E371805A-96B1-408F-8E1C-78B93A602B5E}" type="slidenum">
              <a:rPr lang="ru-RU"/>
              <a:pPr/>
              <a:t>‹#›</a:t>
            </a:fld>
            <a:endParaRPr lang="ru-RU"/>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B90C353-D415-4CAE-8BAF-46BFC1AA896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hdphoto" Target="../media/hdphoto1.wdp"/><Relationship Id="rId7"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196314" y="620688"/>
            <a:ext cx="7772400" cy="1470025"/>
          </a:xfrm>
          <a:prstGeom prst="rect">
            <a:avLst/>
          </a:prstGeom>
        </p:spPr>
        <p:txBody>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r>
              <a:rPr lang="ru-RU" altLang="ru-RU" sz="6000" b="1" kern="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1941-1945 </a:t>
            </a:r>
            <a:endParaRPr lang="ru-RU" altLang="ru-RU" sz="6000" b="1" kern="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4" name="Прямоугольник 3"/>
          <p:cNvSpPr/>
          <p:nvPr/>
        </p:nvSpPr>
        <p:spPr>
          <a:xfrm>
            <a:off x="2755976" y="2204863"/>
            <a:ext cx="5082674" cy="2585323"/>
          </a:xfrm>
          <a:prstGeom prst="rect">
            <a:avLst/>
          </a:prstGeom>
          <a:noFill/>
        </p:spPr>
        <p:txBody>
          <a:bodyPr wrap="none" lIns="91440" tIns="45720" rIns="91440" bIns="45720">
            <a:spAutoFit/>
          </a:bodyPr>
          <a:lstStyle/>
          <a:p>
            <a:pPr algn="ctr"/>
            <a:r>
              <a:rPr lang="ru-RU"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Великая </a:t>
            </a:r>
          </a:p>
          <a:p>
            <a:pPr algn="ctr"/>
            <a:r>
              <a:rPr lang="ru-RU"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Отечественная </a:t>
            </a:r>
          </a:p>
          <a:p>
            <a:pPr algn="ctr"/>
            <a:r>
              <a:rPr lang="ru-RU" sz="5400" b="1"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война</a:t>
            </a:r>
            <a:endParaRPr lang="ru-RU" sz="5400" b="1" dirty="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90056" y="1844824"/>
            <a:ext cx="6030416" cy="2800767"/>
          </a:xfrm>
          <a:prstGeom prst="rect">
            <a:avLst/>
          </a:prstGeom>
        </p:spPr>
        <p:txBody>
          <a:bodyPr wrap="square">
            <a:spAutoFit/>
          </a:bodyPr>
          <a:lstStyle/>
          <a:p>
            <a:pPr algn="just"/>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Учитель! Пред именем твоим</a:t>
            </a:r>
          </a:p>
          <a:p>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Позволь смиренно преклонить колени…</a:t>
            </a:r>
            <a:endParaRPr lang="ru-RU" sz="44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420368474"/>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560840"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Гусев Николай Петрович</a:t>
            </a:r>
            <a:endParaRPr lang="ru-RU" dirty="0"/>
          </a:p>
        </p:txBody>
      </p:sp>
      <p:sp>
        <p:nvSpPr>
          <p:cNvPr id="3" name="Прямоугольник 2"/>
          <p:cNvSpPr/>
          <p:nvPr/>
        </p:nvSpPr>
        <p:spPr>
          <a:xfrm>
            <a:off x="2411760" y="1268760"/>
            <a:ext cx="6290104" cy="954107"/>
          </a:xfrm>
          <a:prstGeom prst="rect">
            <a:avLst/>
          </a:prstGeom>
        </p:spPr>
        <p:txBody>
          <a:bodyPr wrap="square">
            <a:spAutoFit/>
          </a:bodyPr>
          <a:lstStyle/>
          <a:p>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В 1941 году окончил 9 классов.</a:t>
            </a:r>
          </a:p>
          <a:p>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27 июня 1941 года ушел на фронт.</a:t>
            </a:r>
          </a:p>
        </p:txBody>
      </p:sp>
      <p:pic>
        <p:nvPicPr>
          <p:cNvPr id="2050" name="Picture 2" descr="C:\Users\Dist_main\Desktop\фото\Новая папка\DSC043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2599" y="2354511"/>
            <a:ext cx="2912211" cy="395480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617456"/>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560840"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Гусев Николай Петрович</a:t>
            </a:r>
            <a:endParaRPr lang="ru-RU" dirty="0"/>
          </a:p>
        </p:txBody>
      </p:sp>
      <p:sp>
        <p:nvSpPr>
          <p:cNvPr id="4" name="Прямоугольник 3"/>
          <p:cNvSpPr/>
          <p:nvPr/>
        </p:nvSpPr>
        <p:spPr>
          <a:xfrm>
            <a:off x="2339752" y="1124744"/>
            <a:ext cx="6408713" cy="1384995"/>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Участвовал в самых горячих сражениях Великой Отечественной войны:</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6" name="Прямоугольник 5"/>
          <p:cNvSpPr/>
          <p:nvPr/>
        </p:nvSpPr>
        <p:spPr>
          <a:xfrm>
            <a:off x="2972747" y="2420888"/>
            <a:ext cx="5703710" cy="523220"/>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1941 год – битва за Москву</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7" name="Прямоугольник 6"/>
          <p:cNvSpPr/>
          <p:nvPr/>
        </p:nvSpPr>
        <p:spPr>
          <a:xfrm>
            <a:off x="2972746" y="2977788"/>
            <a:ext cx="5703710" cy="523220"/>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1942-1943 год – бои за Сталинград</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8" name="Прямоугольник 7"/>
          <p:cNvSpPr/>
          <p:nvPr/>
        </p:nvSpPr>
        <p:spPr>
          <a:xfrm>
            <a:off x="2972747" y="3481844"/>
            <a:ext cx="5703709" cy="523220"/>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1943 год – Курская дуга</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9" name="Прямоугольник 8"/>
          <p:cNvSpPr/>
          <p:nvPr/>
        </p:nvSpPr>
        <p:spPr>
          <a:xfrm>
            <a:off x="2972747" y="4005064"/>
            <a:ext cx="5703709" cy="523220"/>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1943 год - Битва за Днепр</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
        <p:nvSpPr>
          <p:cNvPr id="10" name="Прямоугольник 9"/>
          <p:cNvSpPr/>
          <p:nvPr/>
        </p:nvSpPr>
        <p:spPr>
          <a:xfrm>
            <a:off x="2972746" y="4563125"/>
            <a:ext cx="6120680" cy="954107"/>
          </a:xfrm>
          <a:prstGeom prst="rect">
            <a:avLst/>
          </a:prstGeom>
        </p:spPr>
        <p:txBody>
          <a:bodyPr wrap="square">
            <a:spAutoFit/>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Бои в Западной Украине, Закарпатье, Польше, Чехословакии</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937519575"/>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p:cNvSpPr txBox="1">
            <a:spLocks/>
          </p:cNvSpPr>
          <p:nvPr/>
        </p:nvSpPr>
        <p:spPr bwMode="auto">
          <a:xfrm>
            <a:off x="1259632" y="274638"/>
            <a:ext cx="756084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cs typeface="Times New Roman" pitchFamily="18" charset="0"/>
              </a:defRPr>
            </a:lvl9pPr>
          </a:lstStyle>
          <a:p>
            <a:r>
              <a:rPr lang="ru-RU" b="1" kern="0"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Гусев Николай Петрович</a:t>
            </a:r>
            <a:endParaRPr lang="ru-RU" kern="0" dirty="0"/>
          </a:p>
        </p:txBody>
      </p:sp>
      <p:sp>
        <p:nvSpPr>
          <p:cNvPr id="6" name="Прямоугольник 5"/>
          <p:cNvSpPr/>
          <p:nvPr/>
        </p:nvSpPr>
        <p:spPr>
          <a:xfrm>
            <a:off x="3872104" y="1270500"/>
            <a:ext cx="2335896" cy="646331"/>
          </a:xfrm>
          <a:prstGeom prst="rect">
            <a:avLst/>
          </a:prstGeom>
        </p:spPr>
        <p:txBody>
          <a:bodyPr wrap="none">
            <a:spAutoFit/>
          </a:bodyPr>
          <a:lstStyle/>
          <a:p>
            <a:r>
              <a:rPr lang="ru-RU" sz="3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Награды: </a:t>
            </a:r>
            <a:endParaRPr lang="ru-RU" sz="3600" dirty="0"/>
          </a:p>
        </p:txBody>
      </p:sp>
      <p:sp>
        <p:nvSpPr>
          <p:cNvPr id="7" name="Прямоугольник 6"/>
          <p:cNvSpPr/>
          <p:nvPr/>
        </p:nvSpPr>
        <p:spPr>
          <a:xfrm>
            <a:off x="2915332" y="2012069"/>
            <a:ext cx="5682518" cy="461665"/>
          </a:xfrm>
          <a:prstGeom prst="rect">
            <a:avLst/>
          </a:prstGeom>
        </p:spPr>
        <p:txBody>
          <a:bodyPr wrap="none">
            <a:spAutoFit/>
          </a:bodyPr>
          <a:lstStyle/>
          <a:p>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Орден Отечественной войны </a:t>
            </a:r>
            <a:r>
              <a:rPr lang="en-US"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I </a:t>
            </a: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степени </a:t>
            </a:r>
            <a:endParaRPr lang="ru-RU" sz="2400" dirty="0"/>
          </a:p>
        </p:txBody>
      </p:sp>
      <p:sp>
        <p:nvSpPr>
          <p:cNvPr id="8" name="Прямоугольник 7"/>
          <p:cNvSpPr/>
          <p:nvPr/>
        </p:nvSpPr>
        <p:spPr>
          <a:xfrm>
            <a:off x="5076056" y="3255367"/>
            <a:ext cx="3391785" cy="461665"/>
          </a:xfrm>
          <a:prstGeom prst="rect">
            <a:avLst/>
          </a:prstGeom>
        </p:spPr>
        <p:txBody>
          <a:bodyPr wrap="square">
            <a:spAutoFit/>
          </a:bodyPr>
          <a:lstStyle/>
          <a:p>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Орден Красной Звезды</a:t>
            </a:r>
            <a:endParaRPr lang="ru-RU" sz="2400" dirty="0"/>
          </a:p>
        </p:txBody>
      </p:sp>
      <p:sp>
        <p:nvSpPr>
          <p:cNvPr id="9" name="Прямоугольник 8"/>
          <p:cNvSpPr/>
          <p:nvPr/>
        </p:nvSpPr>
        <p:spPr>
          <a:xfrm>
            <a:off x="4788024" y="3903439"/>
            <a:ext cx="3702424" cy="461665"/>
          </a:xfrm>
          <a:prstGeom prst="rect">
            <a:avLst/>
          </a:prstGeom>
        </p:spPr>
        <p:txBody>
          <a:bodyPr wrap="none">
            <a:spAutoFit/>
          </a:bodyPr>
          <a:lstStyle/>
          <a:p>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Орден Славы </a:t>
            </a:r>
            <a:r>
              <a:rPr lang="en-US"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III </a:t>
            </a: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степени</a:t>
            </a:r>
            <a:endParaRPr lang="ru-RU" sz="2400" dirty="0"/>
          </a:p>
        </p:txBody>
      </p:sp>
      <p:sp>
        <p:nvSpPr>
          <p:cNvPr id="10" name="Прямоугольник 9"/>
          <p:cNvSpPr/>
          <p:nvPr/>
        </p:nvSpPr>
        <p:spPr>
          <a:xfrm>
            <a:off x="2795108" y="2633505"/>
            <a:ext cx="5802742" cy="461665"/>
          </a:xfrm>
          <a:prstGeom prst="rect">
            <a:avLst/>
          </a:prstGeom>
        </p:spPr>
        <p:txBody>
          <a:bodyPr wrap="none">
            <a:spAutoFit/>
          </a:bodyPr>
          <a:lstStyle/>
          <a:p>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Орден Отечественной войны </a:t>
            </a:r>
            <a:r>
              <a:rPr lang="en-US"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II </a:t>
            </a: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степени </a:t>
            </a:r>
            <a:endParaRPr lang="ru-RU" sz="2400" dirty="0"/>
          </a:p>
        </p:txBody>
      </p:sp>
      <p:pic>
        <p:nvPicPr>
          <p:cNvPr id="3074" name="Picture 2" descr="C:\Users\Dist_main\Desktop\фото\5e1828347517b2e5f573c4fbdb2b2207_1M.png"/>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5102" b="65138" l="8060" r="45340"/>
                    </a14:imgEffect>
                  </a14:imgLayer>
                </a14:imgProps>
              </a:ext>
              <a:ext uri="{28A0092B-C50C-407E-A947-70E740481C1C}">
                <a14:useLocalDpi xmlns:a14="http://schemas.microsoft.com/office/drawing/2010/main" val="0"/>
              </a:ext>
            </a:extLst>
          </a:blip>
          <a:srcRect l="3400" t="8848" r="50000" b="28608"/>
          <a:stretch/>
        </p:blipFill>
        <p:spPr bwMode="auto">
          <a:xfrm>
            <a:off x="2483768" y="3105104"/>
            <a:ext cx="1209791"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Dist_main\Desktop\фото\5e1828347517b2e5f573c4fbdb2b2207_1M.png"/>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4510" b="64614" l="54620" r="91580"/>
                    </a14:imgEffect>
                  </a14:imgLayer>
                </a14:imgProps>
              </a:ext>
              <a:ext uri="{28A0092B-C50C-407E-A947-70E740481C1C}">
                <a14:useLocalDpi xmlns:a14="http://schemas.microsoft.com/office/drawing/2010/main" val="0"/>
              </a:ext>
            </a:extLst>
          </a:blip>
          <a:srcRect l="50000" t="8247" r="3800" b="29123"/>
          <a:stretch/>
        </p:blipFill>
        <p:spPr bwMode="auto">
          <a:xfrm>
            <a:off x="3446231" y="4185224"/>
            <a:ext cx="1197777"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ist_main\Desktop\фото\t_4827_1365949549.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8958" l="0" r="99750"/>
                    </a14:imgEffect>
                  </a14:imgLayer>
                </a14:imgProps>
              </a:ext>
              <a:ext uri="{28A0092B-C50C-407E-A947-70E740481C1C}">
                <a14:useLocalDpi xmlns:a14="http://schemas.microsoft.com/office/drawing/2010/main" val="0"/>
              </a:ext>
            </a:extLst>
          </a:blip>
          <a:srcRect/>
          <a:stretch>
            <a:fillRect/>
          </a:stretch>
        </p:blipFill>
        <p:spPr bwMode="auto">
          <a:xfrm>
            <a:off x="5059700" y="4815224"/>
            <a:ext cx="13125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ist_main\Desktop\фото\1717064799.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667" b="94833" l="33625" r="65875"/>
                    </a14:imgEffect>
                  </a14:imgLayer>
                </a14:imgProps>
              </a:ext>
              <a:ext uri="{28A0092B-C50C-407E-A947-70E740481C1C}">
                <a14:useLocalDpi xmlns:a14="http://schemas.microsoft.com/office/drawing/2010/main" val="0"/>
              </a:ext>
            </a:extLst>
          </a:blip>
          <a:srcRect l="33655" t="5355" r="34166" b="5006"/>
          <a:stretch/>
        </p:blipFill>
        <p:spPr bwMode="auto">
          <a:xfrm>
            <a:off x="7152022" y="4584721"/>
            <a:ext cx="660338" cy="137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267738"/>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fade">
                                      <p:cBhvr>
                                        <p:cTn id="18" dur="500"/>
                                        <p:tgtEl>
                                          <p:spTgt spid="307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nodeType="withEffect">
                                  <p:stCondLst>
                                    <p:cond delay="0"/>
                                  </p:stCondLst>
                                  <p:childTnLst>
                                    <p:set>
                                      <p:cBhvr>
                                        <p:cTn id="25" dur="1" fill="hold">
                                          <p:stCondLst>
                                            <p:cond delay="0"/>
                                          </p:stCondLst>
                                        </p:cTn>
                                        <p:tgtEl>
                                          <p:spTgt spid="3076"/>
                                        </p:tgtEl>
                                        <p:attrNameLst>
                                          <p:attrName>style.visibility</p:attrName>
                                        </p:attrNameLst>
                                      </p:cBhvr>
                                      <p:to>
                                        <p:strVal val="visible"/>
                                      </p:to>
                                    </p:set>
                                    <p:animEffect transition="in" filter="fade">
                                      <p:cBhvr>
                                        <p:cTn id="26" dur="500"/>
                                        <p:tgtEl>
                                          <p:spTgt spid="30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3077"/>
                                        </p:tgtEl>
                                        <p:attrNameLst>
                                          <p:attrName>style.visibility</p:attrName>
                                        </p:attrNameLst>
                                      </p:cBhvr>
                                      <p:to>
                                        <p:strVal val="visible"/>
                                      </p:to>
                                    </p:set>
                                    <p:animEffect transition="in" filter="fade">
                                      <p:cBhvr>
                                        <p:cTn id="34" dur="5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560840" cy="1143000"/>
          </a:xfrm>
        </p:spPr>
        <p:txBody>
          <a:bodyPr/>
          <a:lstStyle/>
          <a:p>
            <a:r>
              <a:rPr lang="ru-RU" b="1" dirty="0" err="1"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Сырова</a:t>
            </a:r>
            <a:r>
              <a:rPr lang="ru-RU"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 Ольга Степановна</a:t>
            </a:r>
            <a:endParaRPr lang="ru-RU" dirty="0"/>
          </a:p>
        </p:txBody>
      </p:sp>
      <p:sp>
        <p:nvSpPr>
          <p:cNvPr id="3" name="Прямоугольник 2"/>
          <p:cNvSpPr/>
          <p:nvPr/>
        </p:nvSpPr>
        <p:spPr>
          <a:xfrm>
            <a:off x="2853896" y="1268759"/>
            <a:ext cx="5894568" cy="1384995"/>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Защитница Воронежа. </a:t>
            </a:r>
          </a:p>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В битве на Волге командовала разведкой</a:t>
            </a:r>
          </a:p>
        </p:txBody>
      </p:sp>
      <p:pic>
        <p:nvPicPr>
          <p:cNvPr id="4098" name="Picture 2" descr="C:\Users\Dist_main\Desktop\фото\Новая папка\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2376755"/>
            <a:ext cx="3210794" cy="40997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63656"/>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87624" y="274638"/>
            <a:ext cx="7848872" cy="1143000"/>
          </a:xfrm>
        </p:spPr>
        <p:txBody>
          <a:bodyPr/>
          <a:lstStyle/>
          <a:p>
            <a:r>
              <a:rPr lang="ru-RU" sz="4300" b="1" dirty="0" err="1"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Чекризов</a:t>
            </a:r>
            <a:r>
              <a:rPr lang="ru-RU" sz="4300"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 Георгий Андреевич </a:t>
            </a:r>
            <a:endParaRPr lang="ru-RU" sz="4300" dirty="0"/>
          </a:p>
        </p:txBody>
      </p:sp>
      <p:sp>
        <p:nvSpPr>
          <p:cNvPr id="3" name="Прямоугольник 2"/>
          <p:cNvSpPr/>
          <p:nvPr/>
        </p:nvSpPr>
        <p:spPr>
          <a:xfrm>
            <a:off x="2853896" y="1268759"/>
            <a:ext cx="5894568" cy="1384995"/>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Конец 1941 года – курсы младших офицеров</a:t>
            </a:r>
          </a:p>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Участник боев на </a:t>
            </a:r>
            <a:r>
              <a:rPr lang="ru-RU" sz="28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Орловщине</a:t>
            </a: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a:t>
            </a:r>
          </a:p>
        </p:txBody>
      </p:sp>
      <p:pic>
        <p:nvPicPr>
          <p:cNvPr id="5123" name="Picture 3" descr="C:\Users\Dist_main\Desktop\фото\Новая папка\чекризов_2.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3000"/>
                    </a14:imgEffect>
                    <a14:imgEffect>
                      <a14:brightnessContrast bright="-8000" contrast="30000"/>
                    </a14:imgEffect>
                  </a14:imgLayer>
                </a14:imgProps>
              </a:ext>
              <a:ext uri="{28A0092B-C50C-407E-A947-70E740481C1C}">
                <a14:useLocalDpi xmlns:a14="http://schemas.microsoft.com/office/drawing/2010/main" val="0"/>
              </a:ext>
            </a:extLst>
          </a:blip>
          <a:srcRect/>
          <a:stretch>
            <a:fillRect/>
          </a:stretch>
        </p:blipFill>
        <p:spPr bwMode="auto">
          <a:xfrm>
            <a:off x="5801180" y="2780928"/>
            <a:ext cx="2699699" cy="35835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2883364" y="2546901"/>
            <a:ext cx="2917816" cy="954107"/>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Был ранен под селом Красным.</a:t>
            </a:r>
          </a:p>
        </p:txBody>
      </p:sp>
      <p:sp>
        <p:nvSpPr>
          <p:cNvPr id="10" name="Прямоугольник 9"/>
          <p:cNvSpPr/>
          <p:nvPr/>
        </p:nvSpPr>
        <p:spPr>
          <a:xfrm>
            <a:off x="2123728" y="3628181"/>
            <a:ext cx="3600400" cy="1384995"/>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В 1944 году вернулся в родное село, работал учителем</a:t>
            </a:r>
          </a:p>
        </p:txBody>
      </p:sp>
    </p:spTree>
    <p:extLst>
      <p:ext uri="{BB962C8B-B14F-4D97-AF65-F5344CB8AC3E}">
        <p14:creationId xmlns:p14="http://schemas.microsoft.com/office/powerpoint/2010/main" val="2555453990"/>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1" descr="P1070025.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80000" y="2340000"/>
            <a:ext cx="5756446" cy="32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Заголовок 1"/>
          <p:cNvSpPr>
            <a:spLocks noGrp="1"/>
          </p:cNvSpPr>
          <p:nvPr>
            <p:ph type="title"/>
          </p:nvPr>
        </p:nvSpPr>
        <p:spPr>
          <a:xfrm>
            <a:off x="1259632" y="274638"/>
            <a:ext cx="7632848"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День Победы 2013 год</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Прямоугольник 6"/>
          <p:cNvSpPr/>
          <p:nvPr/>
        </p:nvSpPr>
        <p:spPr>
          <a:xfrm>
            <a:off x="2348767" y="1465620"/>
            <a:ext cx="6408712" cy="523220"/>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Поклонимся великим тем годам…</a:t>
            </a:r>
          </a:p>
        </p:txBody>
      </p:sp>
    </p:spTree>
    <p:extLst>
      <p:ext uri="{BB962C8B-B14F-4D97-AF65-F5344CB8AC3E}">
        <p14:creationId xmlns:p14="http://schemas.microsoft.com/office/powerpoint/2010/main" val="3816332079"/>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632848"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День Победы 2013 год</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Рисунок 1" descr="P1070021.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80000" y="2340000"/>
            <a:ext cx="5757674" cy="32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2348767" y="1465620"/>
            <a:ext cx="6408712" cy="523220"/>
          </a:xfrm>
          <a:prstGeom prst="rect">
            <a:avLst/>
          </a:prstGeom>
        </p:spPr>
        <p:txBody>
          <a:bodyPr wrap="square">
            <a:spAutoFit/>
          </a:bodyPr>
          <a:lstStyle/>
          <a:p>
            <a:pPr>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Поклонимся великим тем годам…</a:t>
            </a:r>
          </a:p>
        </p:txBody>
      </p:sp>
    </p:spTree>
    <p:extLst>
      <p:ext uri="{BB962C8B-B14F-4D97-AF65-F5344CB8AC3E}">
        <p14:creationId xmlns:p14="http://schemas.microsoft.com/office/powerpoint/2010/main" val="3081413602"/>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775620" y="764704"/>
            <a:ext cx="6044852" cy="4401205"/>
          </a:xfrm>
          <a:prstGeom prst="rect">
            <a:avLst/>
          </a:prstGeom>
        </p:spPr>
        <p:txBody>
          <a:bodyPr wrap="square">
            <a:spAutoFit/>
          </a:bodyPr>
          <a:lstStyle/>
          <a:p>
            <a:pPr algn="just">
              <a:spcBef>
                <a:spcPts val="0"/>
              </a:spcBef>
            </a:pP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Каждую весну Чигла прихорашивается. Того же зеленого цвета, что и до войны… Так же доверчивы и улыбчивы люди. Лишь когда тучки воспоминаний пробегают по их лицам, они суровеют. Светлыми остаются лишь лица детей. Они еще мало что смыслят. А вырастут, узнают, кто защитил их счастье.</a:t>
            </a:r>
          </a:p>
        </p:txBody>
      </p:sp>
      <p:sp>
        <p:nvSpPr>
          <p:cNvPr id="5" name="Прямоугольник 4"/>
          <p:cNvSpPr/>
          <p:nvPr/>
        </p:nvSpPr>
        <p:spPr>
          <a:xfrm>
            <a:off x="3563888" y="5257284"/>
            <a:ext cx="5328592" cy="492443"/>
          </a:xfrm>
          <a:prstGeom prst="rect">
            <a:avLst/>
          </a:prstGeom>
        </p:spPr>
        <p:txBody>
          <a:bodyPr wrap="square">
            <a:spAutoFit/>
          </a:bodyPr>
          <a:lstStyle/>
          <a:p>
            <a:pPr algn="just">
              <a:spcBef>
                <a:spcPts val="0"/>
              </a:spcBef>
            </a:pPr>
            <a:r>
              <a:rPr lang="ru-RU" sz="2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Н. </a:t>
            </a:r>
            <a:r>
              <a:rPr lang="ru-RU" sz="26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Морокова</a:t>
            </a:r>
            <a:r>
              <a:rPr lang="ru-RU" sz="2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«Женщины Чиглы»</a:t>
            </a:r>
          </a:p>
        </p:txBody>
      </p:sp>
      <p:pic>
        <p:nvPicPr>
          <p:cNvPr id="6" name="Muzyka_voennyh_let_-_Majskij_vals_(iPlayer.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500067920"/>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7632848"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И через 70 лет в строю…</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4" name="Рисунок 1" descr="P1070011.JPG"/>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94636" y="2457232"/>
            <a:ext cx="5437804" cy="306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2339752" y="1124744"/>
            <a:ext cx="6408712" cy="1200329"/>
          </a:xfrm>
          <a:prstGeom prst="rect">
            <a:avLst/>
          </a:prstGeom>
        </p:spPr>
        <p:txBody>
          <a:bodyPr wrap="square">
            <a:spAutoFit/>
          </a:bodyPr>
          <a:lstStyle/>
          <a:p>
            <a:pPr>
              <a:spcBef>
                <a:spcPts val="0"/>
              </a:spcBef>
            </a:pP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Фронтовики-учителя ведут большую патриотическую работу с подростками и молодежью</a:t>
            </a:r>
          </a:p>
        </p:txBody>
      </p:sp>
      <p:sp>
        <p:nvSpPr>
          <p:cNvPr id="7" name="Прямоугольник 6"/>
          <p:cNvSpPr/>
          <p:nvPr/>
        </p:nvSpPr>
        <p:spPr>
          <a:xfrm>
            <a:off x="3851920" y="5661248"/>
            <a:ext cx="4896544" cy="830997"/>
          </a:xfrm>
          <a:prstGeom prst="rect">
            <a:avLst/>
          </a:prstGeom>
        </p:spPr>
        <p:txBody>
          <a:bodyPr wrap="square">
            <a:spAutoFit/>
          </a:bodyPr>
          <a:lstStyle/>
          <a:p>
            <a:pPr>
              <a:spcBef>
                <a:spcPts val="0"/>
              </a:spcBef>
            </a:pP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Встреча с Жуковым Виктором Ивановичем 2013 г.</a:t>
            </a:r>
          </a:p>
        </p:txBody>
      </p:sp>
    </p:spTree>
    <p:extLst>
      <p:ext uri="{BB962C8B-B14F-4D97-AF65-F5344CB8AC3E}">
        <p14:creationId xmlns:p14="http://schemas.microsoft.com/office/powerpoint/2010/main" val="3000195379"/>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Dist_main\Desktop\фото\i.jpg"/>
          <p:cNvPicPr>
            <a:picLocks noChangeAspect="1" noChangeArrowheads="1"/>
          </p:cNvPicPr>
          <p:nvPr/>
        </p:nvPicPr>
        <p:blipFill rotWithShape="1">
          <a:blip r:embed="rId2">
            <a:extLst>
              <a:ext uri="{28A0092B-C50C-407E-A947-70E740481C1C}">
                <a14:useLocalDpi xmlns:a14="http://schemas.microsoft.com/office/drawing/2010/main" val="0"/>
              </a:ext>
            </a:extLst>
          </a:blip>
          <a:srcRect l="29576" r="20644"/>
          <a:stretch/>
        </p:blipFill>
        <p:spPr bwMode="auto">
          <a:xfrm>
            <a:off x="5940152" y="2468323"/>
            <a:ext cx="2644980" cy="398501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pic>
        <p:nvPicPr>
          <p:cNvPr id="9218" name="Picture 2" descr="C:\Users\Dist_main\Desktop\фото\893.jpg"/>
          <p:cNvPicPr>
            <a:picLocks noChangeAspect="1" noChangeArrowheads="1"/>
          </p:cNvPicPr>
          <p:nvPr/>
        </p:nvPicPr>
        <p:blipFill rotWithShape="1">
          <a:blip r:embed="rId3">
            <a:extLst>
              <a:ext uri="{28A0092B-C50C-407E-A947-70E740481C1C}">
                <a14:useLocalDpi xmlns:a14="http://schemas.microsoft.com/office/drawing/2010/main" val="0"/>
              </a:ext>
            </a:extLst>
          </a:blip>
          <a:srcRect l="12594" t="18627" r="11112" b="19338"/>
          <a:stretch/>
        </p:blipFill>
        <p:spPr bwMode="auto">
          <a:xfrm>
            <a:off x="2267744" y="404664"/>
            <a:ext cx="4536504" cy="2015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7596481"/>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188640"/>
            <a:ext cx="7632848" cy="1143000"/>
          </a:xfrm>
        </p:spPr>
        <p:txBody>
          <a:bodyPr/>
          <a:lstStyle/>
          <a:p>
            <a:r>
              <a:rPr lang="ru-RU"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И через 70 лет в строю…</a:t>
            </a:r>
            <a:endParaRPr lang="ru-R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Прямоугольник 5"/>
          <p:cNvSpPr/>
          <p:nvPr/>
        </p:nvSpPr>
        <p:spPr>
          <a:xfrm>
            <a:off x="2339752" y="1124744"/>
            <a:ext cx="6408712" cy="1200329"/>
          </a:xfrm>
          <a:prstGeom prst="rect">
            <a:avLst/>
          </a:prstGeom>
        </p:spPr>
        <p:txBody>
          <a:bodyPr wrap="square">
            <a:spAutoFit/>
          </a:bodyPr>
          <a:lstStyle/>
          <a:p>
            <a:pPr>
              <a:spcBef>
                <a:spcPts val="0"/>
              </a:spcBef>
            </a:pP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Фронтовики-учителя ведут большую патриотическую работу с подростками и молодежью</a:t>
            </a:r>
          </a:p>
        </p:txBody>
      </p:sp>
      <p:sp>
        <p:nvSpPr>
          <p:cNvPr id="7" name="Прямоугольник 6"/>
          <p:cNvSpPr/>
          <p:nvPr/>
        </p:nvSpPr>
        <p:spPr>
          <a:xfrm>
            <a:off x="3851920" y="5661248"/>
            <a:ext cx="4896544" cy="830997"/>
          </a:xfrm>
          <a:prstGeom prst="rect">
            <a:avLst/>
          </a:prstGeom>
        </p:spPr>
        <p:txBody>
          <a:bodyPr wrap="square">
            <a:spAutoFit/>
          </a:bodyPr>
          <a:lstStyle/>
          <a:p>
            <a:pPr>
              <a:spcBef>
                <a:spcPts val="0"/>
              </a:spcBef>
            </a:pPr>
            <a:r>
              <a:rPr lang="ru-RU" sz="2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Встреча с Гусевым Николаем Петровичем 2015 г.</a:t>
            </a:r>
          </a:p>
        </p:txBody>
      </p:sp>
      <p:pic>
        <p:nvPicPr>
          <p:cNvPr id="6146" name="Picture 2" descr="C:\Users\Dist_main\Desktop\фото\В музей\DSC0429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2348880"/>
            <a:ext cx="4392488" cy="329436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73469"/>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71800" y="980728"/>
            <a:ext cx="5976664" cy="3312368"/>
          </a:xfrm>
        </p:spPr>
        <p:txBody>
          <a:bodyPr/>
          <a:lstStyle/>
          <a:p>
            <a:pPr algn="l"/>
            <a:r>
              <a:rPr lang="ru-RU"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Учитель! Сколько надо любви и огня, чтобы слушали, чтобы верили, </a:t>
            </a:r>
            <a:br>
              <a:rPr lang="ru-RU"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чтобы помнили люди тебя… </a:t>
            </a:r>
            <a:endParaRPr lang="ru-RU"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2179331471"/>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2627784" y="-15365088"/>
            <a:ext cx="6372200" cy="14329592"/>
          </a:xfrm>
        </p:spPr>
        <p:txBody>
          <a:bodyPr/>
          <a:lstStyle/>
          <a:p>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Седых Николай Григорьевич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Кондратьев Александр Григорьевич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Лукьянов Александр Тимофеевич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Матвеев Максим Павлович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Чекризов</a:t>
            </a: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Георгий Андреевич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Лесных Надежда Даниловна</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Насонова Мария Николаевна</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Кисурин</a:t>
            </a: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Николай Иванович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Зотов Анатолий Дмитриевич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Сырова</a:t>
            </a: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Ольга Степановна</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Митрофанов Николай Иванович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Жуков Виктор Иванович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Гусев Николай Петрович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Яковлев Михаил Митрофанович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Кузнецов Степан Алексеевич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Долгушин</a:t>
            </a: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Андрей Тихонович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Сыров Иван Михайлович</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Зотова Анастасия Михайловна</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a:r>
            <a:b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br>
            <a:r>
              <a:rPr 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 . </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96742637"/>
      </p:ext>
    </p:extLst>
  </p:cSld>
  <p:clrMapOvr>
    <a:masterClrMapping/>
  </p:clrMapOvr>
  <mc:AlternateContent xmlns:mc="http://schemas.openxmlformats.org/markup-compatibility/2006">
    <mc:Choice xmlns:p14="http://schemas.microsoft.com/office/powerpoint/2010/main" Requires="p14">
      <p:transition spd="med" p14:dur="700" advTm="14000">
        <p:fade/>
      </p:transition>
    </mc:Choice>
    <mc:Fallback>
      <p:transition spd="med" advTm="1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0" fill="hold"/>
                                        <p:tgtEl>
                                          <p:spTgt spid="4"/>
                                        </p:tgtEl>
                                        <p:attrNameLst>
                                          <p:attrName>ppt_x</p:attrName>
                                        </p:attrNameLst>
                                      </p:cBhvr>
                                      <p:tavLst>
                                        <p:tav tm="0">
                                          <p:val>
                                            <p:strVal val="#ppt_x"/>
                                          </p:val>
                                        </p:tav>
                                        <p:tav tm="100000">
                                          <p:val>
                                            <p:strVal val="#ppt_x"/>
                                          </p:val>
                                        </p:tav>
                                      </p:tavLst>
                                    </p:anim>
                                    <p:anim calcmode="lin" valueType="num">
                                      <p:cBhvr additive="base">
                                        <p:cTn id="8" dur="20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332656"/>
            <a:ext cx="7632848" cy="1656184"/>
          </a:xfrm>
        </p:spPr>
        <p:txBody>
          <a:bodyPr/>
          <a:lstStyle/>
          <a:p>
            <a:r>
              <a:rPr lang="ru-RU" altLang="ru-RU" sz="28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Учителям и выпускникам Чигольской средней школы, прошедшим дорогами войны посвящается</a:t>
            </a:r>
            <a:r>
              <a:rPr lang="ru-RU" alt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a:t>
            </a:r>
            <a:endParaRPr lang="ru-RU" sz="28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pic>
        <p:nvPicPr>
          <p:cNvPr id="7170" name="Picture 2" descr="C:\Users\Dist_main\Desktop\фото\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708920"/>
            <a:ext cx="4320480" cy="380087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521135"/>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Ussr04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9874" y="786721"/>
            <a:ext cx="2418190" cy="35063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5284818" y="1988840"/>
            <a:ext cx="3679670" cy="4524315"/>
          </a:xfrm>
          <a:prstGeom prst="rect">
            <a:avLst/>
          </a:prstGeom>
        </p:spPr>
        <p:txBody>
          <a:bodyPr wrap="square">
            <a:spAutoFit/>
          </a:bodyPr>
          <a:lstStyle/>
          <a:p>
            <a:pPr eaLnBrk="1" hangingPunct="1"/>
            <a:r>
              <a:rPr lang="ru-RU" altLang="ru-RU" sz="2400" b="1" dirty="0">
                <a:ln>
                  <a:solidFill>
                    <a:schemeClr val="tx1"/>
                  </a:solidFill>
                </a:ln>
                <a:solidFill>
                  <a:srgbClr val="FF0000"/>
                </a:solidFill>
              </a:rPr>
              <a:t>Вставай, страна </a:t>
            </a:r>
            <a:r>
              <a:rPr lang="ru-RU" altLang="ru-RU" sz="2400" b="1" dirty="0" smtClean="0">
                <a:ln>
                  <a:solidFill>
                    <a:schemeClr val="tx1"/>
                  </a:solidFill>
                </a:ln>
                <a:solidFill>
                  <a:srgbClr val="FF0000"/>
                </a:solidFill>
              </a:rPr>
              <a:t>			огромная</a:t>
            </a:r>
            <a:r>
              <a:rPr lang="ru-RU" altLang="ru-RU" sz="2400" b="1" dirty="0">
                <a:ln>
                  <a:solidFill>
                    <a:schemeClr val="tx1"/>
                  </a:solidFill>
                </a:ln>
                <a:solidFill>
                  <a:srgbClr val="FF0000"/>
                </a:solidFill>
              </a:rPr>
              <a:t>,</a:t>
            </a:r>
          </a:p>
          <a:p>
            <a:pPr eaLnBrk="1" hangingPunct="1"/>
            <a:r>
              <a:rPr lang="ru-RU" altLang="ru-RU" sz="2400" b="1" dirty="0">
                <a:ln>
                  <a:solidFill>
                    <a:schemeClr val="tx1"/>
                  </a:solidFill>
                </a:ln>
                <a:solidFill>
                  <a:srgbClr val="FF0000"/>
                </a:solidFill>
              </a:rPr>
              <a:t>Вставай на смертный </a:t>
            </a:r>
            <a:r>
              <a:rPr lang="ru-RU" altLang="ru-RU" sz="2400" b="1" dirty="0" smtClean="0">
                <a:ln>
                  <a:solidFill>
                    <a:schemeClr val="tx1"/>
                  </a:solidFill>
                </a:ln>
                <a:solidFill>
                  <a:srgbClr val="FF0000"/>
                </a:solidFill>
              </a:rPr>
              <a:t>			бой</a:t>
            </a:r>
            <a:r>
              <a:rPr lang="ru-RU" altLang="ru-RU" sz="2400" b="1" dirty="0">
                <a:ln>
                  <a:solidFill>
                    <a:schemeClr val="tx1"/>
                  </a:solidFill>
                </a:ln>
                <a:solidFill>
                  <a:srgbClr val="FF0000"/>
                </a:solidFill>
              </a:rPr>
              <a:t>,</a:t>
            </a:r>
          </a:p>
          <a:p>
            <a:pPr eaLnBrk="1" hangingPunct="1"/>
            <a:r>
              <a:rPr lang="ru-RU" altLang="ru-RU" sz="2400" b="1" dirty="0">
                <a:ln>
                  <a:solidFill>
                    <a:schemeClr val="tx1"/>
                  </a:solidFill>
                </a:ln>
                <a:solidFill>
                  <a:srgbClr val="FF0000"/>
                </a:solidFill>
              </a:rPr>
              <a:t>С фашисткой силой </a:t>
            </a:r>
            <a:r>
              <a:rPr lang="ru-RU" altLang="ru-RU" sz="2400" b="1" dirty="0" smtClean="0">
                <a:ln>
                  <a:solidFill>
                    <a:schemeClr val="tx1"/>
                  </a:solidFill>
                </a:ln>
                <a:solidFill>
                  <a:srgbClr val="FF0000"/>
                </a:solidFill>
              </a:rPr>
              <a:t>		     тёмною</a:t>
            </a:r>
            <a:r>
              <a:rPr lang="ru-RU" altLang="ru-RU" sz="2400" b="1" dirty="0">
                <a:ln>
                  <a:solidFill>
                    <a:schemeClr val="tx1"/>
                  </a:solidFill>
                </a:ln>
                <a:solidFill>
                  <a:srgbClr val="FF0000"/>
                </a:solidFill>
              </a:rPr>
              <a:t>,</a:t>
            </a:r>
          </a:p>
          <a:p>
            <a:pPr eaLnBrk="1" hangingPunct="1"/>
            <a:r>
              <a:rPr lang="ru-RU" altLang="ru-RU" sz="2400" b="1" dirty="0">
                <a:ln>
                  <a:solidFill>
                    <a:schemeClr val="tx1"/>
                  </a:solidFill>
                </a:ln>
                <a:solidFill>
                  <a:srgbClr val="FF0000"/>
                </a:solidFill>
              </a:rPr>
              <a:t>С проклятою ордой!</a:t>
            </a:r>
          </a:p>
          <a:p>
            <a:pPr eaLnBrk="1" hangingPunct="1"/>
            <a:r>
              <a:rPr lang="ru-RU" altLang="ru-RU" sz="2400" b="1" dirty="0">
                <a:ln>
                  <a:solidFill>
                    <a:schemeClr val="tx1"/>
                  </a:solidFill>
                </a:ln>
                <a:solidFill>
                  <a:srgbClr val="FF0000"/>
                </a:solidFill>
              </a:rPr>
              <a:t>Пусть ярость </a:t>
            </a:r>
            <a:r>
              <a:rPr lang="ru-RU" altLang="ru-RU" sz="2400" b="1" dirty="0" smtClean="0">
                <a:ln>
                  <a:solidFill>
                    <a:schemeClr val="tx1"/>
                  </a:solidFill>
                </a:ln>
                <a:solidFill>
                  <a:srgbClr val="FF0000"/>
                </a:solidFill>
              </a:rPr>
              <a:t>		         благородная </a:t>
            </a:r>
            <a:endParaRPr lang="ru-RU" altLang="ru-RU" sz="2400" b="1" dirty="0">
              <a:ln>
                <a:solidFill>
                  <a:schemeClr val="tx1"/>
                </a:solidFill>
              </a:ln>
              <a:solidFill>
                <a:srgbClr val="FF0000"/>
              </a:solidFill>
            </a:endParaRPr>
          </a:p>
          <a:p>
            <a:pPr eaLnBrk="1" hangingPunct="1"/>
            <a:r>
              <a:rPr lang="ru-RU" altLang="ru-RU" sz="2400" b="1" dirty="0">
                <a:ln>
                  <a:solidFill>
                    <a:schemeClr val="tx1"/>
                  </a:solidFill>
                </a:ln>
                <a:solidFill>
                  <a:srgbClr val="FF0000"/>
                </a:solidFill>
              </a:rPr>
              <a:t>Вскипает, как волна, </a:t>
            </a:r>
          </a:p>
          <a:p>
            <a:pPr eaLnBrk="1" hangingPunct="1"/>
            <a:r>
              <a:rPr lang="ru-RU" altLang="ru-RU" sz="2400" b="1" dirty="0">
                <a:ln>
                  <a:solidFill>
                    <a:schemeClr val="tx1"/>
                  </a:solidFill>
                </a:ln>
                <a:solidFill>
                  <a:srgbClr val="FF0000"/>
                </a:solidFill>
              </a:rPr>
              <a:t>Идет война народная, </a:t>
            </a:r>
          </a:p>
          <a:p>
            <a:pPr eaLnBrk="1" hangingPunct="1"/>
            <a:r>
              <a:rPr lang="ru-RU" altLang="ru-RU" sz="2400" b="1" dirty="0">
                <a:ln>
                  <a:solidFill>
                    <a:schemeClr val="tx1"/>
                  </a:solidFill>
                </a:ln>
                <a:solidFill>
                  <a:srgbClr val="FF0000"/>
                </a:solidFill>
              </a:rPr>
              <a:t>Священная война!</a:t>
            </a:r>
          </a:p>
        </p:txBody>
      </p:sp>
      <p:pic>
        <p:nvPicPr>
          <p:cNvPr id="6" name="muzyka_voennyh_let_-_Na_bezymyannoj_vysote_(iPlayer.f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540552" y="110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par>
                                <p:cTn id="8" presetID="1" presetClass="mediacall" presetSubtype="0" fill="hold" nodeType="withEffect">
                                  <p:stCondLst>
                                    <p:cond delay="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0" fill="hold" display="0">
                  <p:stCondLst>
                    <p:cond delay="indefinite"/>
                  </p:stCondLst>
                  <p:endCondLst>
                    <p:cond evt="onStopAudio" delay="0">
                      <p:tgtEl>
                        <p:sldTgt/>
                      </p:tgtEl>
                    </p:cond>
                  </p:endCondLst>
                </p:cTn>
                <p:tgtEl>
                  <p:spTgt spid="6"/>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43808" y="1008956"/>
            <a:ext cx="5904656" cy="2123658"/>
          </a:xfrm>
          <a:prstGeom prst="rect">
            <a:avLst/>
          </a:prstGeom>
          <a:noFill/>
        </p:spPr>
        <p:txBody>
          <a:bodyPr wrap="square" rtlCol="0">
            <a:spAutoFit/>
          </a:bodyPr>
          <a:lstStyle/>
          <a:p>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Из села Новая Чигла </a:t>
            </a:r>
          </a:p>
          <a:p>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защищать Родину </a:t>
            </a:r>
          </a:p>
          <a:p>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ушли 2500 человек.</a:t>
            </a:r>
          </a:p>
        </p:txBody>
      </p:sp>
      <p:sp>
        <p:nvSpPr>
          <p:cNvPr id="5" name="Прямоугольник 4"/>
          <p:cNvSpPr/>
          <p:nvPr/>
        </p:nvSpPr>
        <p:spPr>
          <a:xfrm>
            <a:off x="2934072" y="3573016"/>
            <a:ext cx="5742384" cy="1446550"/>
          </a:xfrm>
          <a:prstGeom prst="rect">
            <a:avLst/>
          </a:prstGeom>
        </p:spPr>
        <p:txBody>
          <a:bodyPr wrap="square">
            <a:spAutoFit/>
          </a:bodyPr>
          <a:lstStyle/>
          <a:p>
            <a:r>
              <a:rPr lang="ru-RU" sz="44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1202 не вернулись </a:t>
            </a:r>
          </a:p>
          <a:p>
            <a:r>
              <a:rPr lang="ru-RU" sz="4400" b="1" dirty="0">
                <a:ln w="18000">
                  <a:solidFill>
                    <a:schemeClr val="tx1"/>
                  </a:solidFill>
                  <a:prstDash val="solid"/>
                  <a:miter lim="800000"/>
                </a:ln>
                <a:solidFill>
                  <a:srgbClr val="FF0000"/>
                </a:solidFill>
                <a:effectLst>
                  <a:outerShdw blurRad="25500" dist="23000" dir="7020000" algn="tl">
                    <a:srgbClr val="000000">
                      <a:alpha val="50000"/>
                    </a:srgbClr>
                  </a:outerShdw>
                </a:effectLst>
              </a:rPr>
              <a:t>с полей сражений.</a:t>
            </a:r>
            <a:endParaRPr lang="ru-RU" sz="4400" b="1" dirty="0">
              <a:ln w="18000">
                <a:solidFill>
                  <a:schemeClr val="tx1"/>
                </a:solidFill>
                <a:prstDash val="solid"/>
                <a:miter lim="800000"/>
              </a:ln>
              <a:solidFill>
                <a:srgbClr val="FF00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3132700867"/>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632848" cy="1143000"/>
          </a:xfrm>
        </p:spPr>
        <p:txBody>
          <a:bodyPr/>
          <a:lstStyle/>
          <a:p>
            <a:r>
              <a:rPr lang="ru-RU" sz="3200"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Выпуск Чигольской школы </a:t>
            </a:r>
            <a:r>
              <a:rPr lang="ru-RU" sz="32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1940 </a:t>
            </a:r>
            <a:r>
              <a:rPr lang="ru-RU" sz="3200" b="1" dirty="0" smtClean="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года</a:t>
            </a:r>
            <a:endParaRPr lang="ru-RU" sz="3200" dirty="0">
              <a:effectLst>
                <a:outerShdw blurRad="50800" dist="38100" dir="2700000" algn="tl" rotWithShape="0">
                  <a:prstClr val="black">
                    <a:alpha val="40000"/>
                  </a:prstClr>
                </a:outerShdw>
              </a:effectLst>
            </a:endParaRPr>
          </a:p>
        </p:txBody>
      </p:sp>
      <p:pic>
        <p:nvPicPr>
          <p:cNvPr id="4" name="Рисунок 2" descr="Scan1002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4037" y="1340768"/>
            <a:ext cx="5621375" cy="4140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6275397"/>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632848" cy="1143000"/>
          </a:xfrm>
        </p:spPr>
        <p:txBody>
          <a:bodyPr/>
          <a:lstStyle/>
          <a:p>
            <a: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Выпуск </a:t>
            </a:r>
            <a:r>
              <a:rPr lang="ru-RU" sz="32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Чигольской школы </a:t>
            </a: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1941 </a:t>
            </a:r>
            <a: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года</a:t>
            </a:r>
            <a:endParaRPr lang="ru-RU" sz="3200" dirty="0"/>
          </a:p>
        </p:txBody>
      </p:sp>
      <p:pic>
        <p:nvPicPr>
          <p:cNvPr id="4" name="Рисунок 1" descr="май 194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1484784"/>
            <a:ext cx="5616000" cy="359215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9308139"/>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9632" y="274638"/>
            <a:ext cx="7632848" cy="1143000"/>
          </a:xfrm>
        </p:spPr>
        <p:txBody>
          <a:bodyPr/>
          <a:lstStyle/>
          <a:p>
            <a: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Выпуск </a:t>
            </a:r>
            <a:r>
              <a:rPr lang="ru-RU" sz="3200" b="1" dirty="0">
                <a:ln w="12700">
                  <a:solidFill>
                    <a:schemeClr val="tx2">
                      <a:satMod val="155000"/>
                    </a:schemeClr>
                  </a:solidFill>
                  <a:prstDash val="solid"/>
                </a:ln>
                <a:solidFill>
                  <a:schemeClr val="bg2">
                    <a:tint val="85000"/>
                    <a:satMod val="155000"/>
                  </a:schemeClr>
                </a:solidFill>
                <a:effectLst>
                  <a:outerShdw blurRad="50800" dist="38100" dir="2700000" algn="tl" rotWithShape="0">
                    <a:prstClr val="black">
                      <a:alpha val="40000"/>
                    </a:prstClr>
                  </a:outerShdw>
                </a:effectLst>
              </a:rPr>
              <a:t>Чигольской школы </a:t>
            </a:r>
            <a:r>
              <a:rPr lang="ru-RU" sz="32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1941 года…</a:t>
            </a:r>
            <a:endParaRPr lang="ru-RU" sz="3200" dirty="0"/>
          </a:p>
        </p:txBody>
      </p:sp>
      <p:sp>
        <p:nvSpPr>
          <p:cNvPr id="5" name="TextBox 4"/>
          <p:cNvSpPr txBox="1"/>
          <p:nvPr/>
        </p:nvSpPr>
        <p:spPr>
          <a:xfrm>
            <a:off x="3203848" y="1484784"/>
            <a:ext cx="5328592" cy="2123658"/>
          </a:xfrm>
          <a:prstGeom prst="rect">
            <a:avLst/>
          </a:prstGeom>
          <a:noFill/>
        </p:spPr>
        <p:txBody>
          <a:bodyPr wrap="square" rtlCol="0">
            <a:spAutoFit/>
          </a:bodyPr>
          <a:lstStyle/>
          <a:p>
            <a:r>
              <a:rPr lang="ru-RU" sz="44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Из 28 выпускников домой вернулись только трое:</a:t>
            </a:r>
          </a:p>
        </p:txBody>
      </p:sp>
      <p:sp>
        <p:nvSpPr>
          <p:cNvPr id="6" name="TextBox 5"/>
          <p:cNvSpPr txBox="1"/>
          <p:nvPr/>
        </p:nvSpPr>
        <p:spPr>
          <a:xfrm>
            <a:off x="2627784" y="3760842"/>
            <a:ext cx="6211495" cy="646331"/>
          </a:xfrm>
          <a:prstGeom prst="rect">
            <a:avLst/>
          </a:prstGeom>
          <a:noFill/>
        </p:spPr>
        <p:txBody>
          <a:bodyPr wrap="square" rtlCol="0">
            <a:spAutoFit/>
          </a:bodyPr>
          <a:lstStyle/>
          <a:p>
            <a:r>
              <a:rPr lang="ru-RU" sz="3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Лесных Надежда Даниловна</a:t>
            </a:r>
          </a:p>
        </p:txBody>
      </p:sp>
      <p:sp>
        <p:nvSpPr>
          <p:cNvPr id="7" name="TextBox 6"/>
          <p:cNvSpPr txBox="1"/>
          <p:nvPr/>
        </p:nvSpPr>
        <p:spPr>
          <a:xfrm>
            <a:off x="3995936" y="5059638"/>
            <a:ext cx="4824536" cy="646331"/>
          </a:xfrm>
          <a:prstGeom prst="rect">
            <a:avLst/>
          </a:prstGeom>
          <a:noFill/>
        </p:spPr>
        <p:txBody>
          <a:bodyPr wrap="square" rtlCol="0">
            <a:spAutoFit/>
          </a:bodyPr>
          <a:lstStyle/>
          <a:p>
            <a:r>
              <a:rPr lang="ru-RU" sz="3600" b="1" dirty="0" err="1"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Махинов</a:t>
            </a:r>
            <a:r>
              <a:rPr lang="ru-RU" sz="3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 Иван Ильич</a:t>
            </a:r>
          </a:p>
        </p:txBody>
      </p:sp>
      <p:sp>
        <p:nvSpPr>
          <p:cNvPr id="8" name="TextBox 7"/>
          <p:cNvSpPr txBox="1"/>
          <p:nvPr/>
        </p:nvSpPr>
        <p:spPr>
          <a:xfrm>
            <a:off x="2176929" y="4413307"/>
            <a:ext cx="6715551" cy="646331"/>
          </a:xfrm>
          <a:prstGeom prst="rect">
            <a:avLst/>
          </a:prstGeom>
          <a:noFill/>
        </p:spPr>
        <p:txBody>
          <a:bodyPr wrap="square" rtlCol="0">
            <a:spAutoFit/>
          </a:bodyPr>
          <a:lstStyle/>
          <a:p>
            <a:r>
              <a:rPr lang="ru-RU" sz="3600" b="1" dirty="0" smtClean="0">
                <a:ln w="18000">
                  <a:solidFill>
                    <a:schemeClr val="tx1"/>
                  </a:solidFill>
                  <a:prstDash val="solid"/>
                  <a:miter lim="800000"/>
                </a:ln>
                <a:solidFill>
                  <a:srgbClr val="FF0000"/>
                </a:solidFill>
                <a:effectLst>
                  <a:outerShdw blurRad="25500" dist="23000" dir="7020000" algn="tl">
                    <a:srgbClr val="000000">
                      <a:alpha val="50000"/>
                    </a:srgbClr>
                  </a:outerShdw>
                </a:effectLst>
              </a:rPr>
              <a:t>Гусева Любовь Александровна</a:t>
            </a:r>
          </a:p>
        </p:txBody>
      </p:sp>
    </p:spTree>
    <p:extLst>
      <p:ext uri="{BB962C8B-B14F-4D97-AF65-F5344CB8AC3E}">
        <p14:creationId xmlns:p14="http://schemas.microsoft.com/office/powerpoint/2010/main" val="3477606639"/>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4244" y="260648"/>
            <a:ext cx="8229600" cy="1143000"/>
          </a:xfrm>
        </p:spPr>
        <p:txBody>
          <a:bodyPr/>
          <a:lstStyle/>
          <a:p>
            <a:r>
              <a:rPr lang="ru-RU" sz="3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Встреча с учителями-фронтовиками </a:t>
            </a:r>
            <a:endParaRPr lang="ru-RU" sz="3400" dirty="0"/>
          </a:p>
        </p:txBody>
      </p:sp>
      <p:pic>
        <p:nvPicPr>
          <p:cNvPr id="4" name="Рисунок 1" descr="Scan10001.JPG"/>
          <p:cNvPicPr>
            <a:picLocks noChangeAspect="1"/>
          </p:cNvPicPr>
          <p:nvPr/>
        </p:nvPicPr>
        <p:blipFill rotWithShape="1">
          <a:blip r:embed="rId2" cstate="print">
            <a:extLst>
              <a:ext uri="{28A0092B-C50C-407E-A947-70E740481C1C}">
                <a14:useLocalDpi xmlns:a14="http://schemas.microsoft.com/office/drawing/2010/main" val="0"/>
              </a:ext>
            </a:extLst>
          </a:blip>
          <a:srcRect l="1182" t="9215" r="8933" b="2786"/>
          <a:stretch/>
        </p:blipFill>
        <p:spPr bwMode="auto">
          <a:xfrm>
            <a:off x="2915816" y="1556792"/>
            <a:ext cx="5616000" cy="363463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7308304" y="5942260"/>
            <a:ext cx="1396536" cy="584775"/>
          </a:xfrm>
          <a:prstGeom prst="rect">
            <a:avLst/>
          </a:prstGeom>
        </p:spPr>
        <p:txBody>
          <a:bodyPr wrap="none">
            <a:spAutoFit/>
          </a:bodyPr>
          <a:lstStyle/>
          <a:p>
            <a:r>
              <a:rPr lang="ru-RU" sz="3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1985 г </a:t>
            </a:r>
            <a:endParaRPr lang="ru-RU" sz="3200" dirty="0"/>
          </a:p>
        </p:txBody>
      </p:sp>
    </p:spTree>
    <p:extLst>
      <p:ext uri="{BB962C8B-B14F-4D97-AF65-F5344CB8AC3E}">
        <p14:creationId xmlns:p14="http://schemas.microsoft.com/office/powerpoint/2010/main" val="3036804795"/>
      </p:ext>
    </p:extLst>
  </p:cSld>
  <p:clrMapOvr>
    <a:masterClrMapping/>
  </p:clrMapOvr>
  <mc:AlternateContent xmlns:mc="http://schemas.openxmlformats.org/markup-compatibility/2006">
    <mc:Choice xmlns:p14="http://schemas.microsoft.com/office/powerpoint/2010/main" Requires="p14">
      <p:transition spd="med" p14:dur="700" advTm="18000">
        <p:fade/>
      </p:transition>
    </mc:Choice>
    <mc:Fallback>
      <p:transition spd="med" advTm="18000">
        <p:fade/>
      </p:transition>
    </mc:Fallback>
  </mc:AlternateContent>
  <p:timing>
    <p:tnLst>
      <p:par>
        <p:cTn id="1" dur="indefinite" restart="never" nodeType="tmRoot"/>
      </p:par>
    </p:tnLst>
  </p:timing>
</p:sld>
</file>

<file path=ppt/theme/theme1.xml><?xml version="1.0" encoding="utf-8"?>
<a:theme xmlns:a="http://schemas.openxmlformats.org/drawingml/2006/main" name="9 maya_07">
  <a:themeElements>
    <a:clrScheme name="9 мая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fontScheme name="9 мая">
      <a:majorFont>
        <a:latin typeface="Times New Roman"/>
        <a:ea typeface=""/>
        <a:cs typeface="Times New Roman"/>
      </a:majorFont>
      <a:minorFont>
        <a:latin typeface="Times New Roman"/>
        <a:ea typeface=""/>
        <a:cs typeface="Times New Roma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 мая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 мая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 мая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 мая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 мая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 мая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 мая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 мая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 мая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 мая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 мая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 мая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9 мая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22B00"/>
        </a:hlink>
        <a:folHlink>
          <a:srgbClr val="FFA953"/>
        </a:folHlink>
      </a:clrScheme>
      <a:clrMap bg1="lt1" tx1="dk1" bg2="lt2" tx2="dk2" accent1="accent1" accent2="accent2" accent3="accent3" accent4="accent4" accent5="accent5" accent6="accent6" hlink="hlink" folHlink="folHlink"/>
    </a:extraClrScheme>
    <a:extraClrScheme>
      <a:clrScheme name="9 мая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800000"/>
        </a:hlink>
        <a:folHlink>
          <a:srgbClr val="FF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 maya_07</Template>
  <TotalTime>205</TotalTime>
  <Words>360</Words>
  <Application>Microsoft Office PowerPoint</Application>
  <PresentationFormat>Экран (4:3)</PresentationFormat>
  <Paragraphs>69</Paragraphs>
  <Slides>22</Slides>
  <Notes>2</Notes>
  <HiddenSlides>0</HiddenSlides>
  <MMClips>2</MMClips>
  <ScaleCrop>false</ScaleCrop>
  <HeadingPairs>
    <vt:vector size="4" baseType="variant">
      <vt:variant>
        <vt:lpstr>Тема</vt:lpstr>
      </vt:variant>
      <vt:variant>
        <vt:i4>1</vt:i4>
      </vt:variant>
      <vt:variant>
        <vt:lpstr>Заголовки слайдов</vt:lpstr>
      </vt:variant>
      <vt:variant>
        <vt:i4>22</vt:i4>
      </vt:variant>
    </vt:vector>
  </HeadingPairs>
  <TitlesOfParts>
    <vt:vector size="23" baseType="lpstr">
      <vt:lpstr>9 maya_07</vt:lpstr>
      <vt:lpstr>Презентация PowerPoint</vt:lpstr>
      <vt:lpstr>Презентация PowerPoint</vt:lpstr>
      <vt:lpstr>Учителям и выпускникам Чигольской средней школы, прошедшим дорогами войны посвящается…</vt:lpstr>
      <vt:lpstr>Презентация PowerPoint</vt:lpstr>
      <vt:lpstr>Презентация PowerPoint</vt:lpstr>
      <vt:lpstr>Выпуск Чигольской школы 1940 года</vt:lpstr>
      <vt:lpstr>Выпуск Чигольской школы 1941 года</vt:lpstr>
      <vt:lpstr>Выпуск Чигольской школы 1941 года…</vt:lpstr>
      <vt:lpstr>Встреча с учителями-фронтовиками </vt:lpstr>
      <vt:lpstr>Презентация PowerPoint</vt:lpstr>
      <vt:lpstr>Гусев Николай Петрович</vt:lpstr>
      <vt:lpstr>Гусев Николай Петрович</vt:lpstr>
      <vt:lpstr>Презентация PowerPoint</vt:lpstr>
      <vt:lpstr>Сырова Ольга Степановна</vt:lpstr>
      <vt:lpstr>Чекризов Георгий Андреевич </vt:lpstr>
      <vt:lpstr>День Победы 2013 год</vt:lpstr>
      <vt:lpstr>День Победы 2013 год</vt:lpstr>
      <vt:lpstr>Презентация PowerPoint</vt:lpstr>
      <vt:lpstr>И через 70 лет в строю…</vt:lpstr>
      <vt:lpstr>И через 70 лет в строю…</vt:lpstr>
      <vt:lpstr>Учитель! Сколько надо любви и огня, чтобы слушали, чтобы верили,  чтобы помнили люди тебя… </vt:lpstr>
      <vt:lpstr>Седых Николай Григорьевич  Кондратьев Александр Григорьевич  Лукьянов Александр Тимофеевич  Матвеев Максим Павлович  Чекризов Георгий Андреевич  Лесных Надежда Даниловна  Насонова Мария Николаевна  Кисурин Николай Иванович  Зотов Анатолий Дмитриевич  Сырова Ольга Степановна  Митрофанов Николай Иванович  Жуков Виктор Иванович  Гусев Николай Петрович  Яковлев Михаил Митрофанович  Кузнецов Степан Алексеевич  Долгушин Андрей Тихонович  Сыров Иван Михайлович  Зотова Анастасия Михайловна  . . .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Елена</dc:creator>
  <cp:lastModifiedBy>Dist_main</cp:lastModifiedBy>
  <cp:revision>20</cp:revision>
  <dcterms:created xsi:type="dcterms:W3CDTF">2014-03-08T12:22:18Z</dcterms:created>
  <dcterms:modified xsi:type="dcterms:W3CDTF">2015-02-28T11:49:43Z</dcterms:modified>
</cp:coreProperties>
</file>