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4" r:id="rId7"/>
    <p:sldId id="261" r:id="rId8"/>
    <p:sldId id="262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52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f2/53/78/f25378258a2c4d713825ff6b1a7c8bd5--clipart-prin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97862"/>
            <a:ext cx="6480721" cy="599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400364" y="116632"/>
            <a:ext cx="867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abella " panose="02000000000000000000" pitchFamily="2" charset="0"/>
              </a:rPr>
              <a:t>                                    Мы, против вредных привычек !</a:t>
            </a:r>
            <a:endParaRPr lang="ru-RU" sz="2800" b="1" dirty="0">
              <a:solidFill>
                <a:srgbClr val="0070C0"/>
              </a:solidFill>
              <a:latin typeface="Arabella 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2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zen_doc/40170/pub_59d091c41410c3aff455cc6e_59d091eba86731de75feda0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4680520" cy="62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barnaul.bezformata.com/content/image2204618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b="2792"/>
          <a:stretch/>
        </p:blipFill>
        <p:spPr bwMode="auto">
          <a:xfrm>
            <a:off x="4355976" y="225566"/>
            <a:ext cx="4520272" cy="644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6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mordovmedia.ru/media/news/63101/0b39e08986a38d8e7a387edfa1b349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" y="0"/>
            <a:ext cx="9136615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776003/8e234190-4c4d-461d-9c5c-db336c10069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9" y="599934"/>
            <a:ext cx="8232849" cy="61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5" y="0"/>
            <a:ext cx="7560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7030A0"/>
              </a:solidFill>
              <a:latin typeface="Arabella 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4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alau.kz/wp-content/uploads/2016/02/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5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ycrazy.ru/files/pics/2018.12/312018-12-3-15_17_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56" y="0"/>
            <a:ext cx="9228856" cy="692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20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cache3.youla.io/files/images/780_780/5b/e7/5be7c4c62138bb13b96aeb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2" y="-1"/>
            <a:ext cx="361950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alcogolizmy.ru/wp-content/uploads/2018/07/50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778262" cy="308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s015.radikal.ru/i333/1411/87/1da7f9be3d4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55347"/>
            <a:ext cx="4922278" cy="347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itd3.mycdn.me/image?id=871734879990&amp;t=20&amp;plc=WEB&amp;tkn=*WPAxB77T-V0IO-gWxY6zU9ip4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" y="4031937"/>
            <a:ext cx="4144532" cy="27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7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tki.guru/wp-content/uploads/2016/11/podrostki-kurjat-768x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" y="476672"/>
            <a:ext cx="914382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9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0e55/00079bec-c2f1b1f8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t="2317" r="7146" b="17071"/>
          <a:stretch/>
        </p:blipFill>
        <p:spPr bwMode="auto">
          <a:xfrm>
            <a:off x="0" y="1"/>
            <a:ext cx="5361943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2.bp.blogspot.com/-yBG_-IS_hEo/UPbVtL6ytcI/AAAAAAAADWw/E3_nx8Xe8jQ/s640/P11601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6061" r="8073" b="6665"/>
          <a:stretch/>
        </p:blipFill>
        <p:spPr bwMode="auto">
          <a:xfrm>
            <a:off x="5299459" y="677750"/>
            <a:ext cx="3755086" cy="513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ikest.ru/upload/medialibrary/d88/d8824116e40e706d1424ab7c4c7f98c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1" t="7709" r="2144" b="15684"/>
          <a:stretch/>
        </p:blipFill>
        <p:spPr bwMode="auto">
          <a:xfrm>
            <a:off x="53689" y="3243503"/>
            <a:ext cx="5200874" cy="35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8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vinbazar.com/sites/default/files/imagecache/690x/news/150416/668821_4445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0" y="-1"/>
            <a:ext cx="5738514" cy="430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509120"/>
            <a:ext cx="222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РАК ЛЕГКИХ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 НА РЕНТГЕНЕ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5130" name="Picture 10" descr="http://900igr.net/datai/meditsina/Zabolevanija-organov-dykhanija/0019-010-Zabolevanija-organov-dykhanij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6146" r="15116" b="5258"/>
          <a:stretch/>
        </p:blipFill>
        <p:spPr bwMode="auto">
          <a:xfrm>
            <a:off x="5717944" y="86613"/>
            <a:ext cx="3394364" cy="64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cloud.retort.online/wp-content/uploads/2018/01/How-smoking-affects-human-lun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81" y="4446528"/>
            <a:ext cx="3441180" cy="234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4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xn--80aehaamfeaaxvfw6bdr0f.com/wp-content/uploads/2018/09/Geroinovaja-zavisimo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1" y="188640"/>
            <a:ext cx="8927976" cy="32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vitvesti.by/images/2018-07-26/narcoti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05" y="3360168"/>
            <a:ext cx="6192688" cy="34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0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ybiysk.ru/wp-content/uploads/2017/10/remissiya-posle-lecheniya-ot-narkomanii-890x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89"/>
            <a:ext cx="8924985" cy="396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dzhola.com/Media/files/filemanager/New%20folder44444/New%20folder/New%20folder/New%20folder/New%20folder/New%20folder/New%20folder/New%20folder/New%20folder/New%20folder/New%20folder/New%20folder/New%20folder/1000x620%20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0843"/>
            <a:ext cx="5076056" cy="314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rimea.kz/data/posts/2014/08/11/1407751141_V-Sevastopole-ot-peredozirovki-narkotikov-umer-yunosh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59099"/>
            <a:ext cx="2801466" cy="280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14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12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NCHigla</cp:lastModifiedBy>
  <cp:revision>14</cp:revision>
  <dcterms:created xsi:type="dcterms:W3CDTF">2019-03-25T10:40:22Z</dcterms:created>
  <dcterms:modified xsi:type="dcterms:W3CDTF">2019-04-08T11:44:33Z</dcterms:modified>
</cp:coreProperties>
</file>